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DFBF-5A71-5F5F-3CEF-743EF1FB9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5F322D-DC7C-6DF3-0826-5314FB2BF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8592F-A827-3972-41FF-AFAE0867A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34B62-AD30-AE9E-8F7F-9DE00B95A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2FBB7-8B16-56C5-F13F-1EE945E06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55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5267E-01C5-3C7B-6E27-28C875E03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7D408D-71EF-9B31-66D2-B3C13F673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A7160-0120-7C9D-722A-8A5C4F152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9B83D-C890-2ED7-ACC0-CC47CF401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A45D5-3781-6F8A-DBF2-0447CFD85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09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FE4C9E-4894-E19D-CDA8-86EF59A59E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7C8E9-E203-838A-DC03-FE65E8DEA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B1B73-DE70-2A88-6240-A2A41CCF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13474-AED5-8E33-2FAA-D76732027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AA99C-D934-52C0-74FD-056D5151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0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B1AED-4611-987A-59A5-B49E7A197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7C3A-6306-A7A1-C62F-FD6AD6E52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4CBA3-997B-C7BE-29A7-37062F90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C4ED5-5733-2CA9-0353-324F72BD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F5836-4FF0-1A81-57AC-62FAB0995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78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CDE1A-36BA-6035-897C-B6ED45105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FA68B-7889-AA1C-6B33-045542551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A5794-AB21-9882-8B2F-C5ED73C2A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17F29-7597-7AF0-5B2B-523941D4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7A312-882D-EE75-2A1E-D337F36DC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38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0B4EF-B9A5-1A2F-E5E2-851EDC1A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06EA-2F18-2C5E-E17C-9FBA640293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EF432-5D80-3577-AF06-30CA142C0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209DF-96E9-499D-A22A-2CE8F8D01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913DF-C4D3-8D14-F73D-409E4ABB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9A99E-0FE4-DFED-D895-47284986F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21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C8EBD-AD62-033F-CB18-22ADE42C5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7AEFB-7166-7463-816F-97D1C05C7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F237D4-F526-223E-9FD0-DBC9EF901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D0C91B-D2DD-E0E4-6EE9-4B8B54E3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AA558-C653-489D-6932-BB302CEEEA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C0BE70-8B5E-3CD3-CEA4-D52E07E46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8BD327-7F56-7A94-A34F-26C2B13AD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DA22FE-AD28-DD3C-BDD7-CC00544DE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9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C1D2-94C0-98AE-06F1-B936DE2D0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C56C75-8625-8F9B-3628-DFBF32F67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58E8CA-A723-82CA-A50D-1383639B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60454-30A7-F556-DC2D-305D6A6B5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63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58FC94-638B-12FD-04FE-1DAB1B664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689DF4-16D1-E0EF-4FE5-11D11C7A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58FCD-B9AB-7119-E393-E7FA04B18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49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CD9A-73F0-9366-497C-B5A90A59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572CD-1684-5034-93E0-07FDD8B2D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4C469-C21C-387B-EA91-00640F9BD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453025-7211-39EA-605D-09D6AF8F7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5C177-8D2A-D7E2-5319-E22155CB0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2ED15-5436-ACBF-AB74-C31F2A187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33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D15D5-5A0D-0DC0-652C-7368BCBB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1F481F-B25A-88FA-8CE0-7C052822C1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41913D-8788-B9F4-0FDF-A15718580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2FB1D-211C-DAD6-3E91-82C1E3F4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A9ECC-C7AE-595F-CFE5-F833F02D0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82245-9DF8-7DA1-9615-14BF72510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2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D11366-3237-1EF8-FD5D-B3944FBD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5390A-4A5A-BBFA-8220-BCB624497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1C7DC-09B1-5E4F-7B94-FAE858567C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CA9C58-994A-4B17-B124-BD03EED8D895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18A4D-91FC-6154-9B21-9E0A29845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D295C-4C2E-E15D-BC5A-FD569406A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E0C339-DA0B-4BD8-BE5C-BEB070D97F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52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square with white text&#10;&#10;AI-generated content may be incorrect.">
            <a:extLst>
              <a:ext uri="{FF2B5EF4-FFF2-40B4-BE49-F238E27FC236}">
                <a16:creationId xmlns:a16="http://schemas.microsoft.com/office/drawing/2014/main" id="{52701D3F-6166-8BF2-7768-F0835E06C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276" y="246925"/>
            <a:ext cx="6351447" cy="6364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C06959-313A-1347-5B1D-7EE6755E0E27}"/>
              </a:ext>
            </a:extLst>
          </p:cNvPr>
          <p:cNvSpPr txBox="1"/>
          <p:nvPr/>
        </p:nvSpPr>
        <p:spPr>
          <a:xfrm>
            <a:off x="235528" y="246925"/>
            <a:ext cx="2382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Right click the image and select ‘Save as Picture’</a:t>
            </a:r>
          </a:p>
        </p:txBody>
      </p:sp>
    </p:spTree>
    <p:extLst>
      <p:ext uri="{BB962C8B-B14F-4D97-AF65-F5344CB8AC3E}">
        <p14:creationId xmlns:p14="http://schemas.microsoft.com/office/powerpoint/2010/main" val="2568544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EE936-4B18-891D-FF04-B75BDCB80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EC247-6E46-42E3-F500-B77A070A7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2276" y="246925"/>
            <a:ext cx="6351447" cy="6364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095921-811F-D76C-9FA9-80DDDA883063}"/>
              </a:ext>
            </a:extLst>
          </p:cNvPr>
          <p:cNvSpPr txBox="1"/>
          <p:nvPr/>
        </p:nvSpPr>
        <p:spPr>
          <a:xfrm>
            <a:off x="235528" y="246925"/>
            <a:ext cx="2382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Right click the image and select ‘Save as Picture’</a:t>
            </a:r>
          </a:p>
        </p:txBody>
      </p:sp>
    </p:spTree>
    <p:extLst>
      <p:ext uri="{BB962C8B-B14F-4D97-AF65-F5344CB8AC3E}">
        <p14:creationId xmlns:p14="http://schemas.microsoft.com/office/powerpoint/2010/main" val="2882122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Stacey Overton</dc:creator>
  <cp:lastModifiedBy>Stacey Overton</cp:lastModifiedBy>
  <cp:revision>2</cp:revision>
  <dcterms:created xsi:type="dcterms:W3CDTF">2025-07-14T13:29:04Z</dcterms:created>
  <dcterms:modified xsi:type="dcterms:W3CDTF">2025-07-14T13:32:44Z</dcterms:modified>
</cp:coreProperties>
</file>